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0" r:id="rId5"/>
    <p:sldId id="257" r:id="rId6"/>
    <p:sldId id="261" r:id="rId7"/>
    <p:sldId id="262" r:id="rId8"/>
    <p:sldId id="263" r:id="rId9"/>
    <p:sldId id="268" r:id="rId10"/>
    <p:sldId id="270" r:id="rId11"/>
    <p:sldId id="271" r:id="rId12"/>
    <p:sldId id="264" r:id="rId13"/>
    <p:sldId id="265" r:id="rId14"/>
    <p:sldId id="269" r:id="rId15"/>
    <p:sldId id="266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06.12.2020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06.12.2020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50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0"/>
            <a:ext cx="8676222" cy="3200400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100936-8BD2-47B6-934B-8AE39F6AE67B}"/>
              </a:ext>
            </a:extLst>
          </p:cNvPr>
          <p:cNvSpPr txBox="1"/>
          <p:nvPr/>
        </p:nvSpPr>
        <p:spPr>
          <a:xfrm>
            <a:off x="2206305" y="4202884"/>
            <a:ext cx="8472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IntelliJ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Project Structure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Code Reviews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Riskmanagement</a:t>
            </a:r>
            <a:r>
              <a:rPr lang="en-US" dirty="0"/>
              <a:t>: -&gt; Code Reviews, Tests, </a:t>
            </a:r>
            <a:r>
              <a:rPr lang="en-US" dirty="0" err="1"/>
              <a:t>Researchphases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Refactoring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87EB49-A497-4FF4-AB7F-EDCDA8D23D4D}"/>
              </a:ext>
            </a:extLst>
          </p:cNvPr>
          <p:cNvSpPr txBox="1"/>
          <p:nvPr/>
        </p:nvSpPr>
        <p:spPr>
          <a:xfrm>
            <a:off x="1015068" y="1367406"/>
            <a:ext cx="11176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 tile based </a:t>
            </a:r>
            <a:r>
              <a:rPr lang="en-US" sz="2000" dirty="0" err="1"/>
              <a:t>pixelart</a:t>
            </a:r>
            <a:r>
              <a:rPr lang="en-US" sz="2000" dirty="0"/>
              <a:t> 2D-game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Universe inspired by H.P. Lovecraft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fighting system is one of a kind and completely engineered from the ground up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Catch or tame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Level up your friendship-</a:t>
            </a:r>
            <a:r>
              <a:rPr lang="en-US" sz="2000" dirty="0" err="1"/>
              <a:t>lvl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Captivating story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Unique Easter Eggs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unique and unforgettable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/>
              <a:t>The World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87EB49-A497-4FF4-AB7F-EDCDA8D23D4D}"/>
              </a:ext>
            </a:extLst>
          </p:cNvPr>
          <p:cNvSpPr txBox="1"/>
          <p:nvPr/>
        </p:nvSpPr>
        <p:spPr>
          <a:xfrm>
            <a:off x="1015068" y="1367406"/>
            <a:ext cx="111769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5 distinct Regions to Explore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Arkham</a:t>
            </a:r>
            <a:r>
              <a:rPr lang="en-US" sz="2000" dirty="0"/>
              <a:t> City</a:t>
            </a:r>
          </a:p>
          <a:p>
            <a:pPr lvl="1"/>
            <a:r>
              <a:rPr lang="en-US" sz="2000" dirty="0"/>
              <a:t>Starting Area, dark and mysterious city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Ivory Forest</a:t>
            </a:r>
          </a:p>
          <a:p>
            <a:pPr lvl="1"/>
            <a:r>
              <a:rPr lang="en-US" sz="2000" dirty="0"/>
              <a:t>Endgame, dark and mysterious forest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Dunwich</a:t>
            </a:r>
            <a:endParaRPr lang="en-US" sz="2000" dirty="0"/>
          </a:p>
          <a:p>
            <a:pPr lvl="1"/>
            <a:r>
              <a:rPr lang="en-US" sz="2000" dirty="0"/>
              <a:t>Dark and mysterious Burrito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Miscatonic</a:t>
            </a:r>
            <a:r>
              <a:rPr lang="en-US" sz="2000" dirty="0"/>
              <a:t> Mountains</a:t>
            </a:r>
          </a:p>
          <a:p>
            <a:pPr lvl="1"/>
            <a:r>
              <a:rPr lang="en-US" sz="2000" dirty="0"/>
              <a:t>Dark and mysterious Mountains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/>
              <a:t>Insmouth</a:t>
            </a:r>
            <a:endParaRPr lang="en-US" sz="2000" dirty="0"/>
          </a:p>
          <a:p>
            <a:pPr lvl="1"/>
            <a:r>
              <a:rPr lang="en-US" sz="2000" dirty="0"/>
              <a:t>Dark and mysterious Swamplands</a:t>
            </a:r>
          </a:p>
        </p:txBody>
      </p:sp>
    </p:spTree>
    <p:extLst>
      <p:ext uri="{BB962C8B-B14F-4D97-AF65-F5344CB8AC3E}">
        <p14:creationId xmlns:p14="http://schemas.microsoft.com/office/powerpoint/2010/main" val="422365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64756A-6AAB-4F5F-93B1-D378D24B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4" y="68263"/>
            <a:ext cx="7286151" cy="6721475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8A63F-467A-4C93-89B9-3FBB23BA2FF2}"/>
              </a:ext>
            </a:extLst>
          </p:cNvPr>
          <p:cNvSpPr txBox="1"/>
          <p:nvPr/>
        </p:nvSpPr>
        <p:spPr>
          <a:xfrm>
            <a:off x="9966120" y="4808043"/>
            <a:ext cx="198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Green: Current Scope, already implemented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White: </a:t>
            </a:r>
            <a:r>
              <a:rPr lang="en-US" dirty="0" err="1"/>
              <a:t>tbd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AAB7DC-6AA1-4AF2-9FBE-1A096F7C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3417"/>
            <a:ext cx="9905998" cy="3517783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dirty="0"/>
              <a:t>2d </a:t>
            </a:r>
            <a:r>
              <a:rPr lang="en-US" dirty="0" err="1"/>
              <a:t>Tilebased</a:t>
            </a:r>
            <a:r>
              <a:rPr lang="en-US" dirty="0"/>
              <a:t> Game library</a:t>
            </a:r>
          </a:p>
          <a:p>
            <a:pPr>
              <a:buFontTx/>
              <a:buChar char="-"/>
            </a:pPr>
            <a:r>
              <a:rPr lang="en-US" dirty="0"/>
              <a:t>Developed by: </a:t>
            </a:r>
            <a:r>
              <a:rPr lang="en-US" dirty="0" err="1"/>
              <a:t>Gurkenlabs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Tools:</a:t>
            </a:r>
          </a:p>
          <a:p>
            <a:pPr lvl="1">
              <a:buFontTx/>
              <a:buChar char="-"/>
            </a:pPr>
            <a:r>
              <a:rPr lang="en-US" dirty="0" err="1"/>
              <a:t>Utiliti</a:t>
            </a:r>
            <a:r>
              <a:rPr lang="en-US" dirty="0"/>
              <a:t>: </a:t>
            </a:r>
            <a:r>
              <a:rPr lang="en-US" dirty="0" err="1"/>
              <a:t>Ressource</a:t>
            </a:r>
            <a:r>
              <a:rPr lang="en-US" dirty="0"/>
              <a:t> Management ( Maps, Sprites…)</a:t>
            </a:r>
          </a:p>
          <a:p>
            <a:pPr lvl="1">
              <a:buFontTx/>
              <a:buChar char="-"/>
            </a:pPr>
            <a:r>
              <a:rPr lang="en-US" dirty="0"/>
              <a:t>Tiled: Map Editor</a:t>
            </a:r>
          </a:p>
          <a:p>
            <a:pPr>
              <a:buFontTx/>
              <a:buChar char="-"/>
            </a:pPr>
            <a:r>
              <a:rPr lang="en-US" dirty="0"/>
              <a:t>Assets: itch.io (Character Designs and Beasts will be exchanged by unique designs)</a:t>
            </a:r>
          </a:p>
          <a:p>
            <a:pPr>
              <a:buFontTx/>
              <a:buChar char="-"/>
            </a:pPr>
            <a:r>
              <a:rPr lang="en-US" dirty="0"/>
              <a:t>Benefits:</a:t>
            </a:r>
          </a:p>
          <a:p>
            <a:pPr lvl="1">
              <a:buFontTx/>
              <a:buChar char="-"/>
            </a:pPr>
            <a:r>
              <a:rPr lang="en-US" dirty="0"/>
              <a:t>Already Implements Basic </a:t>
            </a:r>
            <a:r>
              <a:rPr lang="en-US" dirty="0" err="1"/>
              <a:t>Gamelogic</a:t>
            </a:r>
            <a:r>
              <a:rPr lang="en-US" dirty="0"/>
              <a:t> (Movement, Map loading, Effects, UI, </a:t>
            </a:r>
            <a:r>
              <a:rPr lang="en-US" dirty="0" err="1"/>
              <a:t>Assetloading</a:t>
            </a:r>
            <a:r>
              <a:rPr lang="en-US" dirty="0"/>
              <a:t>, Physics…)</a:t>
            </a:r>
          </a:p>
          <a:p>
            <a:pPr lvl="1">
              <a:buFontTx/>
              <a:buChar char="-"/>
            </a:pPr>
            <a:r>
              <a:rPr lang="en-US" dirty="0"/>
              <a:t>Comes with a Variety of tools</a:t>
            </a:r>
          </a:p>
          <a:p>
            <a:pPr lvl="1">
              <a:buFontTx/>
              <a:buChar char="-"/>
            </a:pPr>
            <a:r>
              <a:rPr lang="en-US" dirty="0"/>
              <a:t>Uses Plain Java</a:t>
            </a:r>
          </a:p>
        </p:txBody>
      </p:sp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8874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45E0C5F-0D43-437C-B402-112CACBCCDB4}"/>
              </a:ext>
            </a:extLst>
          </p:cNvPr>
          <p:cNvSpPr/>
          <p:nvPr/>
        </p:nvSpPr>
        <p:spPr>
          <a:xfrm>
            <a:off x="385894" y="1082180"/>
            <a:ext cx="3833768" cy="561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E35D37-0AC6-4E13-ABFA-C282C0313968}"/>
              </a:ext>
            </a:extLst>
          </p:cNvPr>
          <p:cNvSpPr/>
          <p:nvPr/>
        </p:nvSpPr>
        <p:spPr>
          <a:xfrm>
            <a:off x="7972340" y="1082180"/>
            <a:ext cx="3833768" cy="561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7781EB-FEAD-40BF-985E-A595E0E822B3}"/>
              </a:ext>
            </a:extLst>
          </p:cNvPr>
          <p:cNvSpPr txBox="1"/>
          <p:nvPr/>
        </p:nvSpPr>
        <p:spPr>
          <a:xfrm>
            <a:off x="469783" y="1082180"/>
            <a:ext cx="36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Liti</a:t>
            </a:r>
            <a:r>
              <a:rPr lang="en-US" dirty="0"/>
              <a:t>-Classes</a:t>
            </a:r>
            <a:endParaRPr lang="en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45D769-CE81-4B28-84FD-CDEB2A6AC96E}"/>
              </a:ext>
            </a:extLst>
          </p:cNvPr>
          <p:cNvSpPr txBox="1"/>
          <p:nvPr/>
        </p:nvSpPr>
        <p:spPr>
          <a:xfrm>
            <a:off x="8078598" y="1191237"/>
            <a:ext cx="372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CalculationEngine</a:t>
            </a:r>
            <a:endParaRPr lang="en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AAEF09F-71E3-47DA-BF35-E6E4F6514C69}"/>
              </a:ext>
            </a:extLst>
          </p:cNvPr>
          <p:cNvSpPr txBox="1"/>
          <p:nvPr/>
        </p:nvSpPr>
        <p:spPr>
          <a:xfrm>
            <a:off x="469783" y="1560569"/>
            <a:ext cx="36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endParaRPr lang="en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638BDAD-6823-41B1-8E2D-182EA9715E02}"/>
              </a:ext>
            </a:extLst>
          </p:cNvPr>
          <p:cNvSpPr txBox="1"/>
          <p:nvPr/>
        </p:nvSpPr>
        <p:spPr>
          <a:xfrm>
            <a:off x="8078598" y="1560569"/>
            <a:ext cx="36436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Includes basic data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Generates new entities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Generates stats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Handles Battle</a:t>
            </a:r>
          </a:p>
          <a:p>
            <a:pPr marL="285750" indent="-285750">
              <a:buFontTx/>
              <a:buChar char="-"/>
            </a:pPr>
            <a:r>
              <a:rPr lang="en-US" dirty="0"/>
              <a:t>AI for PVE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Calculates damage, catching, etc..</a:t>
            </a:r>
          </a:p>
          <a:p>
            <a:pPr marL="285750" indent="-285750">
              <a:buFontTx/>
              <a:buChar char="-"/>
            </a:pPr>
            <a:r>
              <a:rPr lang="en-US" dirty="0"/>
              <a:t>Future proof -&gt; Multiplayer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maintain -&gt; modular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OO-Inheritance and OOP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projectmanagement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Breitbild</PresentationFormat>
  <Paragraphs>70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Netz</vt:lpstr>
      <vt:lpstr>littleBeasts</vt:lpstr>
      <vt:lpstr>Our Vision</vt:lpstr>
      <vt:lpstr>The World</vt:lpstr>
      <vt:lpstr>PowerPoint-Präsentation</vt:lpstr>
      <vt:lpstr>LIVE DEMO</vt:lpstr>
      <vt:lpstr>Technologies - LitiEngine</vt:lpstr>
      <vt:lpstr>High-Level Architecture</vt:lpstr>
      <vt:lpstr>PowerPoint-Präsentation</vt:lpstr>
      <vt:lpstr>projectmanagement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Leon Knorr</cp:lastModifiedBy>
  <cp:revision>15</cp:revision>
  <dcterms:created xsi:type="dcterms:W3CDTF">2020-12-02T20:54:53Z</dcterms:created>
  <dcterms:modified xsi:type="dcterms:W3CDTF">2020-12-06T11:32:16Z</dcterms:modified>
</cp:coreProperties>
</file>